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26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5722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9EEA6-DA3A-0FAD-5331-ECDD246BA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03887A-A035-2868-2C73-E8C5C98ED3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0413A-9FBB-E143-F9EF-DB498BCEB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EA7AF-64A3-14E4-945B-7F7D5579F1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7A848-1EFC-9656-2C59-28737E917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094795-6A9C-7F5F-18A4-8DCC74264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CC7341-C7FA-7DC0-660F-2F91FA407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38421-66BA-7D8E-1C59-2AA1B6CE2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74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82FDC-97EB-6DCF-24C0-688E7127B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8F9DB19-D5BB-F430-DD17-A0DD41360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5185CD5-165D-47BD-38D2-EE648AC9F761}"/>
              </a:ext>
            </a:extLst>
          </p:cNvPr>
          <p:cNvSpPr/>
          <p:nvPr/>
        </p:nvSpPr>
        <p:spPr>
          <a:xfrm>
            <a:off x="3535918" y="2585331"/>
            <a:ext cx="21018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ASK HR</a:t>
            </a:r>
            <a:endParaRPr lang="en-US" sz="4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224BA2C-A615-589B-4B4D-83EB97C66C40}"/>
              </a:ext>
            </a:extLst>
          </p:cNvPr>
          <p:cNvSpPr/>
          <p:nvPr/>
        </p:nvSpPr>
        <p:spPr>
          <a:xfrm>
            <a:off x="2240518" y="3675301"/>
            <a:ext cx="469261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AI-Powered HR Analytics &amp; Assistant Platform</a:t>
            </a:r>
            <a:endParaRPr lang="en-US" sz="1600" dirty="0"/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0337D064-BF60-8D80-9614-66FBC6E16E75}"/>
              </a:ext>
            </a:extLst>
          </p:cNvPr>
          <p:cNvSpPr/>
          <p:nvPr/>
        </p:nvSpPr>
        <p:spPr>
          <a:xfrm>
            <a:off x="793789" y="5732643"/>
            <a:ext cx="2012910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Development Team</a:t>
            </a:r>
            <a:endParaRPr lang="en-US" sz="2400" dirty="0"/>
          </a:p>
        </p:txBody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D4899543-DAD1-1E1E-A272-26573489D130}"/>
              </a:ext>
            </a:extLst>
          </p:cNvPr>
          <p:cNvSpPr/>
          <p:nvPr/>
        </p:nvSpPr>
        <p:spPr>
          <a:xfrm>
            <a:off x="793789" y="6089473"/>
            <a:ext cx="4843939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Muhammad Suffian Tafoor</a:t>
            </a: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Lead Developer</a:t>
            </a:r>
            <a:endParaRPr lang="en-US" sz="1200" dirty="0"/>
          </a:p>
        </p:txBody>
      </p:sp>
      <p:sp>
        <p:nvSpPr>
          <p:cNvPr id="23" name="Text 13">
            <a:extLst>
              <a:ext uri="{FF2B5EF4-FFF2-40B4-BE49-F238E27FC236}">
                <a16:creationId xmlns:a16="http://schemas.microsoft.com/office/drawing/2014/main" id="{3539EFDD-80AD-32E9-20F6-354A4B69350B}"/>
              </a:ext>
            </a:extLst>
          </p:cNvPr>
          <p:cNvSpPr/>
          <p:nvPr/>
        </p:nvSpPr>
        <p:spPr>
          <a:xfrm>
            <a:off x="793789" y="6331408"/>
            <a:ext cx="4843939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Ahmed Asad Butt</a:t>
            </a: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AI Specialist</a:t>
            </a:r>
            <a:endParaRPr lang="en-US" sz="1200" dirty="0"/>
          </a:p>
        </p:txBody>
      </p:sp>
      <p:sp>
        <p:nvSpPr>
          <p:cNvPr id="24" name="Text 14">
            <a:extLst>
              <a:ext uri="{FF2B5EF4-FFF2-40B4-BE49-F238E27FC236}">
                <a16:creationId xmlns:a16="http://schemas.microsoft.com/office/drawing/2014/main" id="{BECC9FF8-0830-345C-2F8C-8F43A7EB6736}"/>
              </a:ext>
            </a:extLst>
          </p:cNvPr>
          <p:cNvSpPr/>
          <p:nvPr/>
        </p:nvSpPr>
        <p:spPr>
          <a:xfrm>
            <a:off x="793789" y="6573343"/>
            <a:ext cx="4843939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Asad Mahmood</a:t>
            </a: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- junior designer</a:t>
            </a:r>
            <a:endParaRPr lang="en-US" sz="1200" dirty="0"/>
          </a:p>
        </p:txBody>
      </p:sp>
      <p:sp>
        <p:nvSpPr>
          <p:cNvPr id="25" name="Text 15">
            <a:extLst>
              <a:ext uri="{FF2B5EF4-FFF2-40B4-BE49-F238E27FC236}">
                <a16:creationId xmlns:a16="http://schemas.microsoft.com/office/drawing/2014/main" id="{01B88308-6589-EAB6-BDC8-54A5C1DF55AD}"/>
              </a:ext>
            </a:extLst>
          </p:cNvPr>
          <p:cNvSpPr/>
          <p:nvPr/>
        </p:nvSpPr>
        <p:spPr>
          <a:xfrm>
            <a:off x="793789" y="6815278"/>
            <a:ext cx="4843939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Iftikhar Ahmed </a:t>
            </a: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junior designer</a:t>
            </a:r>
            <a:endParaRPr lang="en-US" sz="1200" dirty="0"/>
          </a:p>
        </p:txBody>
      </p:sp>
      <p:sp>
        <p:nvSpPr>
          <p:cNvPr id="26" name="Text 16">
            <a:extLst>
              <a:ext uri="{FF2B5EF4-FFF2-40B4-BE49-F238E27FC236}">
                <a16:creationId xmlns:a16="http://schemas.microsoft.com/office/drawing/2014/main" id="{4CF6A578-300C-DA68-71C1-EF9863DBB792}"/>
              </a:ext>
            </a:extLst>
          </p:cNvPr>
          <p:cNvSpPr/>
          <p:nvPr/>
        </p:nvSpPr>
        <p:spPr>
          <a:xfrm>
            <a:off x="793789" y="7057213"/>
            <a:ext cx="4843939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55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Mubariz Malik</a:t>
            </a: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junior designer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28798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0929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Dashboard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631752" y="2680097"/>
            <a:ext cx="30607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Organization Tracking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70515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monitoring of organizational growth, structure changes, and departmental metrics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498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Employee Statistics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989064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overview of workforce demographics, performance indicators, and engagement levels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32665"/>
            <a:ext cx="31876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Attendance Monitoring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tracking of attendance patterns, punctuality trends, and workforce availability analytics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4951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Leave Management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44163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Streamlined leave request processing, balance tracking, and policy compliance monitoring system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9215" y="857521"/>
            <a:ext cx="35983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Transformational Benefits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389215" y="1426223"/>
            <a:ext cx="2002988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Future of HR is Here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396835" y="1677059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next-generation HR assistant combines artificial intelligence, advanced analytics, and intelligent automation to transform how organizations manage their most asset—their people.</a:t>
            </a:r>
            <a:endParaRPr lang="en-US" sz="1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71" y="963692"/>
            <a:ext cx="6780014" cy="6780014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315158" y="2620806"/>
            <a:ext cx="6861691" cy="1122045"/>
          </a:xfrm>
          <a:prstGeom prst="roundRect">
            <a:avLst>
              <a:gd name="adj" fmla="val 424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436126" y="274177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09" y="2816187"/>
            <a:ext cx="152995" cy="19133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36126" y="319528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 Organizations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436126" y="3440432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insights enable smarter strategic decisions and improved workforce planning capabilities</a:t>
            </a:r>
            <a:endParaRPr lang="en-US" sz="850" dirty="0"/>
          </a:p>
        </p:txBody>
      </p:sp>
      <p:sp>
        <p:nvSpPr>
          <p:cNvPr id="11" name="Shape 7"/>
          <p:cNvSpPr/>
          <p:nvPr/>
        </p:nvSpPr>
        <p:spPr>
          <a:xfrm>
            <a:off x="307539" y="5013427"/>
            <a:ext cx="6861691" cy="1122045"/>
          </a:xfrm>
          <a:prstGeom prst="roundRect">
            <a:avLst>
              <a:gd name="adj" fmla="val 424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428506" y="5134394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89" y="5208808"/>
            <a:ext cx="152995" cy="19133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28506" y="558790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 HR Teams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428506" y="5833053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queries and instant analytics save valuable time while improving accuracy and compliance</a:t>
            </a:r>
            <a:endParaRPr lang="en-US" sz="850" dirty="0"/>
          </a:p>
        </p:txBody>
      </p:sp>
      <p:sp>
        <p:nvSpPr>
          <p:cNvPr id="16" name="Shape 11"/>
          <p:cNvSpPr/>
          <p:nvPr/>
        </p:nvSpPr>
        <p:spPr>
          <a:xfrm>
            <a:off x="315158" y="3856198"/>
            <a:ext cx="6861691" cy="1122045"/>
          </a:xfrm>
          <a:prstGeom prst="roundRect">
            <a:avLst>
              <a:gd name="adj" fmla="val 424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2"/>
          <p:cNvSpPr/>
          <p:nvPr/>
        </p:nvSpPr>
        <p:spPr>
          <a:xfrm>
            <a:off x="436126" y="397716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709" y="4051580"/>
            <a:ext cx="152995" cy="19133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36126" y="443067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 Employees</a:t>
            </a:r>
            <a:endParaRPr lang="en-US" sz="1100" dirty="0"/>
          </a:p>
        </p:txBody>
      </p:sp>
      <p:sp>
        <p:nvSpPr>
          <p:cNvPr id="20" name="Text 14"/>
          <p:cNvSpPr/>
          <p:nvPr/>
        </p:nvSpPr>
        <p:spPr>
          <a:xfrm>
            <a:off x="436126" y="4675825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Self-service access to personal data, leave balances, and attendance records enhances employee experience</a:t>
            </a:r>
            <a:endParaRPr lang="en-US" sz="850" dirty="0"/>
          </a:p>
        </p:txBody>
      </p:sp>
      <p:sp>
        <p:nvSpPr>
          <p:cNvPr id="21" name="Shape 15"/>
          <p:cNvSpPr/>
          <p:nvPr/>
        </p:nvSpPr>
        <p:spPr>
          <a:xfrm>
            <a:off x="307539" y="6248819"/>
            <a:ext cx="6861691" cy="1122045"/>
          </a:xfrm>
          <a:prstGeom prst="roundRect">
            <a:avLst>
              <a:gd name="adj" fmla="val 424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16"/>
          <p:cNvSpPr/>
          <p:nvPr/>
        </p:nvSpPr>
        <p:spPr>
          <a:xfrm>
            <a:off x="428506" y="6369787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B0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89" y="6444201"/>
            <a:ext cx="152995" cy="19133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428506" y="682329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 Management</a:t>
            </a:r>
            <a:endParaRPr lang="en-US" sz="1100" dirty="0"/>
          </a:p>
        </p:txBody>
      </p:sp>
      <p:sp>
        <p:nvSpPr>
          <p:cNvPr id="25" name="Text 18"/>
          <p:cNvSpPr/>
          <p:nvPr/>
        </p:nvSpPr>
        <p:spPr>
          <a:xfrm>
            <a:off x="428506" y="7068446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workforce performance visualization supports informed leadership and strategic planning decisions</a:t>
            </a:r>
            <a:endParaRPr lang="en-US" sz="850" dirty="0"/>
          </a:p>
        </p:txBody>
      </p:sp>
      <p:sp>
        <p:nvSpPr>
          <p:cNvPr id="26" name="Text 19"/>
          <p:cNvSpPr/>
          <p:nvPr/>
        </p:nvSpPr>
        <p:spPr>
          <a:xfrm>
            <a:off x="566857" y="10611207"/>
            <a:ext cx="13666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"Scalable, secure, and ready to integrate—empowering organizations to become more efficient, data-driven, and future-ready."</a:t>
            </a:r>
            <a:endParaRPr lang="en-US" sz="850" dirty="0"/>
          </a:p>
        </p:txBody>
      </p:sp>
      <p:sp>
        <p:nvSpPr>
          <p:cNvPr id="27" name="Shape 20"/>
          <p:cNvSpPr/>
          <p:nvPr/>
        </p:nvSpPr>
        <p:spPr>
          <a:xfrm>
            <a:off x="396835" y="10483691"/>
            <a:ext cx="15240" cy="436483"/>
          </a:xfrm>
          <a:prstGeom prst="rect">
            <a:avLst/>
          </a:prstGeom>
          <a:solidFill>
            <a:srgbClr val="2B0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9CC52023-9096-B439-4223-9E37ED114FA2}"/>
              </a:ext>
            </a:extLst>
          </p:cNvPr>
          <p:cNvSpPr/>
          <p:nvPr/>
        </p:nvSpPr>
        <p:spPr>
          <a:xfrm>
            <a:off x="5382129" y="1528172"/>
            <a:ext cx="35983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320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71C85A63-3C59-B5C5-984D-E31473B5BAA8}"/>
              </a:ext>
            </a:extLst>
          </p:cNvPr>
          <p:cNvSpPr/>
          <p:nvPr/>
        </p:nvSpPr>
        <p:spPr>
          <a:xfrm>
            <a:off x="490362" y="2901039"/>
            <a:ext cx="13649676" cy="4914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AI-Powered HR Transformation: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Our project brings intelligence to HR,  enabling smarter decision-making.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Efficiency &amp; Automation: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Reduces manual workload with real-time insights and automated responses.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Data-Driven Decisions: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Analytics &amp; visualizations empower organizations to optimize workforce performance.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Scalable &amp; Future-Ready: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Built with modern tools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Groq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Supabase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FAISS, Streamlit) to handle future growth.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Value for All Stakeholders: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HR, employees, and management all benefit from improved accessibility and insights.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709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10060-E07F-8A5D-A925-22989D98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FC73FEF-3FD8-09AA-C43C-AE2797D94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7F6BB8F-0F6A-3DA0-14E5-B6ED9737B9E0}"/>
              </a:ext>
            </a:extLst>
          </p:cNvPr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Revolutionizing HR Management with AI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84A0298-D092-B1BC-1EB6-2B3D12B85AD9}"/>
              </a:ext>
            </a:extLst>
          </p:cNvPr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your HR operations with intelligent data management, contextual AI responses, and real-time workforce analytics.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347837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4113" y="982323"/>
            <a:ext cx="4186952" cy="468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HR Data Challenge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99361" y="1592757"/>
            <a:ext cx="2246352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Pain Points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9361" y="2023168"/>
            <a:ext cx="6608445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systems lack intelligent search capabilities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99361" y="2315110"/>
            <a:ext cx="6608445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contextual analysis or real-time insights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99361" y="2607051"/>
            <a:ext cx="6608445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processes slow down decision-making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99361" y="2898992"/>
            <a:ext cx="6608445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Disconnected data sources create inefficiencies</a:t>
            </a:r>
            <a:endParaRPr lang="en-US" sz="12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462" y="1272897"/>
            <a:ext cx="6608445" cy="6608445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366832" y="3556099"/>
            <a:ext cx="4427577" cy="1117402"/>
          </a:xfrm>
          <a:prstGeom prst="roundRect">
            <a:avLst>
              <a:gd name="adj" fmla="val 562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24114" y="3713381"/>
            <a:ext cx="187190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Integration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524114" y="4037112"/>
            <a:ext cx="4113014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artificial intelligence for smarter HR management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366832" y="5964854"/>
            <a:ext cx="4427577" cy="1117402"/>
          </a:xfrm>
          <a:prstGeom prst="roundRect">
            <a:avLst>
              <a:gd name="adj" fmla="val 562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524113" y="6122136"/>
            <a:ext cx="187190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Analytics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524113" y="6445867"/>
            <a:ext cx="411301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insights driving strategic workforce decisions</a:t>
            </a:r>
            <a:endParaRPr lang="en-US" sz="1150" dirty="0"/>
          </a:p>
        </p:txBody>
      </p:sp>
      <p:sp>
        <p:nvSpPr>
          <p:cNvPr id="15" name="Shape 12"/>
          <p:cNvSpPr/>
          <p:nvPr/>
        </p:nvSpPr>
        <p:spPr>
          <a:xfrm>
            <a:off x="366832" y="4763274"/>
            <a:ext cx="4427577" cy="1117402"/>
          </a:xfrm>
          <a:prstGeom prst="roundRect">
            <a:avLst>
              <a:gd name="adj" fmla="val 562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524113" y="4920556"/>
            <a:ext cx="212526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Dashboards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524113" y="5244287"/>
            <a:ext cx="411301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interfaces making complex data accessible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7230" y="721400"/>
            <a:ext cx="4980980" cy="622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AI Capabilities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7230" y="1642943"/>
            <a:ext cx="448270" cy="448270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344692" y="1680210"/>
            <a:ext cx="574559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FF2E4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Retrieval-Augmented Generation (RAG)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344692" y="2173248"/>
            <a:ext cx="7102078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Delivers intelligent, context-aware answers by combining AI reasoning with your organization's specific HR data and policies.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97230" y="3208853"/>
            <a:ext cx="448270" cy="448270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344692" y="3246120"/>
            <a:ext cx="2988588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FF2E4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Semantic Search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1344692" y="3739158"/>
            <a:ext cx="7102078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Powered by sentence transformers, our system understands the meaning behind queries for more accurate and relevant results.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7230" y="4774763"/>
            <a:ext cx="448270" cy="448270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344692" y="4812030"/>
            <a:ext cx="3766185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FF2E4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Contextual HR Responses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344692" y="5305068"/>
            <a:ext cx="7102078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comprehends complex HR scenarios, policies, and relationships to provide nuanced, actionable guidance.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7230" y="6340673"/>
            <a:ext cx="448270" cy="448270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344692" y="6377940"/>
            <a:ext cx="4289941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FF2E4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Natural Language Processing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1344692" y="6870978"/>
            <a:ext cx="7102078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Employees and managers can ask questions in plain English, eliminating the need for technical query languages or complex interfaces.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5323"/>
            <a:ext cx="80168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Data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794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334458"/>
            <a:ext cx="3688675" cy="30480"/>
          </a:xfrm>
          <a:prstGeom prst="rect">
            <a:avLst/>
          </a:prstGeom>
          <a:solidFill>
            <a:srgbClr val="2B0A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2508766"/>
            <a:ext cx="33761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Data Fetching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089910"/>
            <a:ext cx="36886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integration with Supabase ensures your HR data is always current and accessible for immediate analysis.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709279" y="19794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4709279" y="2334458"/>
            <a:ext cx="3688794" cy="30480"/>
          </a:xfrm>
          <a:prstGeom prst="rect">
            <a:avLst/>
          </a:prstGeom>
          <a:solidFill>
            <a:srgbClr val="2B0A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709279" y="2508766"/>
            <a:ext cx="36887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Automatic Embedding Generation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709279" y="3444240"/>
            <a:ext cx="36887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automatically processes and structures data for optimal AI understanding and retrieval performance.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29268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647730"/>
            <a:ext cx="7604284" cy="30480"/>
          </a:xfrm>
          <a:prstGeom prst="rect">
            <a:avLst/>
          </a:prstGeom>
          <a:solidFill>
            <a:srgbClr val="2B0A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93790" y="5822037"/>
            <a:ext cx="42020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6403181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organization structures, employee profiles, attendance tracking, and leave management with precision.</a:t>
            </a:r>
            <a:endParaRPr lang="en-US" sz="17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1979414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9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3533" y="505658"/>
            <a:ext cx="5718929" cy="574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Chat Interface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3533" y="1356003"/>
            <a:ext cx="7856934" cy="1456611"/>
          </a:xfrm>
          <a:prstGeom prst="roundRect">
            <a:avLst>
              <a:gd name="adj" fmla="val 5302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50225" y="1562695"/>
            <a:ext cx="27583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Modern Chat UI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50225" y="2017752"/>
            <a:ext cx="7443549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conversation history and seamless user experience designed for both technical and non-technical users.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43533" y="2996446"/>
            <a:ext cx="7856934" cy="1456611"/>
          </a:xfrm>
          <a:prstGeom prst="roundRect">
            <a:avLst>
              <a:gd name="adj" fmla="val 5302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50225" y="3203138"/>
            <a:ext cx="326016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AI Responses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50225" y="3658195"/>
            <a:ext cx="7443549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Instant, intelligent answers powered by advanced language models, reducing wait times and improving productivity.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43533" y="4636889"/>
            <a:ext cx="7856934" cy="1456611"/>
          </a:xfrm>
          <a:prstGeom prst="roundRect">
            <a:avLst>
              <a:gd name="adj" fmla="val 5302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50225" y="4843582"/>
            <a:ext cx="43620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FAQ &amp; Contextual Conversations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850225" y="5298638"/>
            <a:ext cx="7443549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routine inquiries automatically while maintaining context for complex, multi-part discussions.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43533" y="6277332"/>
            <a:ext cx="7856934" cy="1456611"/>
          </a:xfrm>
          <a:prstGeom prst="roundRect">
            <a:avLst>
              <a:gd name="adj" fmla="val 5302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50225" y="6484025"/>
            <a:ext cx="419326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Universal User-Friendly Design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850225" y="6939082"/>
            <a:ext cx="7443549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Accessible interface that empowers both HR professionals and employees to get answers quickly and efficiently.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284" y="996414"/>
            <a:ext cx="5226725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Analytics &amp; Insights Dashboard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84384" y="2515572"/>
            <a:ext cx="4096583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 Data Into Strategic Advantage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84384" y="3073421"/>
            <a:ext cx="6668453" cy="438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comprehensive analytics suite provides deep insights into workforce patterns, performance metrics, and organizational health indicators.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84384" y="3772079"/>
            <a:ext cx="6668453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Employee engagement and productivity metrics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784384" y="4039136"/>
            <a:ext cx="6668453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 distribution and organizational structure analysis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784384" y="4306193"/>
            <a:ext cx="6668453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analytics for workforce planning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784384" y="4573250"/>
            <a:ext cx="6668453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visualizations for data exploration</a:t>
            </a:r>
            <a:endParaRPr lang="en-US" sz="1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984" y="1164550"/>
            <a:ext cx="6668453" cy="666845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84384" y="9878914"/>
            <a:ext cx="4442936" cy="45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4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45%</a:t>
            </a:r>
            <a:endParaRPr lang="en-US" sz="4000" dirty="0"/>
          </a:p>
        </p:txBody>
      </p:sp>
      <p:sp>
        <p:nvSpPr>
          <p:cNvPr id="11" name="Text 8"/>
          <p:cNvSpPr/>
          <p:nvPr/>
        </p:nvSpPr>
        <p:spPr>
          <a:xfrm>
            <a:off x="2149316" y="10502325"/>
            <a:ext cx="1712952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Faster Decisions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84384" y="10798552"/>
            <a:ext cx="4442936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Reduction in time needed for HR data analysis and reporting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5398532" y="9878914"/>
            <a:ext cx="4442936" cy="45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4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78%</a:t>
            </a:r>
            <a:endParaRPr lang="en-US" sz="4000" dirty="0"/>
          </a:p>
        </p:txBody>
      </p:sp>
      <p:sp>
        <p:nvSpPr>
          <p:cNvPr id="14" name="Text 11"/>
          <p:cNvSpPr/>
          <p:nvPr/>
        </p:nvSpPr>
        <p:spPr>
          <a:xfrm>
            <a:off x="6763464" y="10502325"/>
            <a:ext cx="1712952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Query Accuracy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398532" y="10798552"/>
            <a:ext cx="4442936" cy="438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Improvement in finding relevant employee and organizational information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10012680" y="9878914"/>
            <a:ext cx="4442936" cy="45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4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3x</a:t>
            </a:r>
            <a:endParaRPr lang="en-US" sz="4000" dirty="0"/>
          </a:p>
        </p:txBody>
      </p:sp>
      <p:sp>
        <p:nvSpPr>
          <p:cNvPr id="17" name="Text 14"/>
          <p:cNvSpPr/>
          <p:nvPr/>
        </p:nvSpPr>
        <p:spPr>
          <a:xfrm>
            <a:off x="11377613" y="10502325"/>
            <a:ext cx="1712952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Productivity Boost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012680" y="10798552"/>
            <a:ext cx="4442936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 in HR team efficiency with automated insights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Search &amp; Query Engine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Employee Search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2061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employee and organization search with intelligent matching algorithms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Role-Based Filtering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8759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filtering and query capabilities based on roles, departments, and custom criteria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Quick Lookup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5458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access to contact information, attendance records, and leave status across the organization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6263"/>
            <a:ext cx="62907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Architecture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98671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Groq API Integration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3380423"/>
            <a:ext cx="54156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Lightning-fast AI inference capabilities delivering sub-second response times for complex HR queries and analysis.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698671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20814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FAISS Vector Store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420814" y="3380423"/>
            <a:ext cx="541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semantic search infrastructure enabling precise document retrieval and contextual understanding at scale.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57720" y="5114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Streamlit Interface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57720" y="5604510"/>
            <a:ext cx="54156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Responsive, modern web interface that adapts seamlessly across devices while maintaining professional aesthetics.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20814" y="5114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Database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420814" y="5604510"/>
            <a:ext cx="541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Enterprise-grade security with Supabase integration ensuring data protection and compliance with privacy regulations.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821</Words>
  <Application>Microsoft Office PowerPoint</Application>
  <PresentationFormat>Custom</PresentationFormat>
  <Paragraphs>120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Inter</vt:lpstr>
      <vt:lpstr>Inter Bold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FUI-F21BSSE138</cp:lastModifiedBy>
  <cp:revision>9</cp:revision>
  <dcterms:created xsi:type="dcterms:W3CDTF">2025-09-28T11:44:23Z</dcterms:created>
  <dcterms:modified xsi:type="dcterms:W3CDTF">2025-09-28T12:26:56Z</dcterms:modified>
</cp:coreProperties>
</file>